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95" r:id="rId2"/>
    <p:sldId id="296" r:id="rId3"/>
    <p:sldId id="289" r:id="rId4"/>
    <p:sldId id="297" r:id="rId5"/>
    <p:sldId id="298" r:id="rId6"/>
    <p:sldId id="299" r:id="rId7"/>
    <p:sldId id="300" r:id="rId8"/>
    <p:sldId id="301" r:id="rId9"/>
    <p:sldId id="291" r:id="rId10"/>
    <p:sldId id="292" r:id="rId11"/>
    <p:sldId id="293" r:id="rId12"/>
    <p:sldId id="294" r:id="rId13"/>
    <p:sldId id="260" r:id="rId14"/>
    <p:sldId id="302" r:id="rId15"/>
    <p:sldId id="303" r:id="rId16"/>
    <p:sldId id="304" r:id="rId17"/>
    <p:sldId id="306" r:id="rId18"/>
    <p:sldId id="307" r:id="rId19"/>
    <p:sldId id="305" r:id="rId20"/>
    <p:sldId id="308" r:id="rId21"/>
    <p:sldId id="309" r:id="rId22"/>
    <p:sldId id="285" r:id="rId23"/>
    <p:sldId id="28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>
      <p:cViewPr>
        <p:scale>
          <a:sx n="61" d="100"/>
          <a:sy n="61" d="100"/>
        </p:scale>
        <p:origin x="130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01651D-7A41-4D61-8EE3-D69B9AF1A5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E32A80-1DE8-4123-B35A-BC6F1F65C249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need to manage authentication and authorisation to restrict user access to the certain resources. </a:t>
          </a:r>
          <a:endParaRPr lang="en-US" dirty="0"/>
        </a:p>
      </dgm:t>
    </dgm:pt>
    <dgm:pt modelId="{D15CD297-E82F-4AC9-BADC-0DFD9213EBBF}" type="parTrans" cxnId="{950F3101-641F-4BDA-A729-3ECD41A1C399}">
      <dgm:prSet/>
      <dgm:spPr/>
      <dgm:t>
        <a:bodyPr/>
        <a:lstStyle/>
        <a:p>
          <a:endParaRPr lang="en-US"/>
        </a:p>
      </dgm:t>
    </dgm:pt>
    <dgm:pt modelId="{3E69C057-FE6A-41C3-A52C-DB5E70184CC2}" type="sibTrans" cxnId="{950F3101-641F-4BDA-A729-3ECD41A1C399}">
      <dgm:prSet/>
      <dgm:spPr/>
      <dgm:t>
        <a:bodyPr/>
        <a:lstStyle/>
        <a:p>
          <a:endParaRPr lang="en-US"/>
        </a:p>
      </dgm:t>
    </dgm:pt>
    <dgm:pt modelId="{90990B86-9724-4E52-97AD-EB7D2CCF567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 dirty="0"/>
            <a:t>Authentication means being able to recognise the user that is trying to log into the site, whereas authorisation means being able to manage the permissions that a user has to access certain resources.</a:t>
          </a:r>
          <a:endParaRPr lang="en-US" dirty="0"/>
        </a:p>
      </dgm:t>
    </dgm:pt>
    <dgm:pt modelId="{38ABF924-34FD-4C0C-87CA-5E6C330C97D2}" type="parTrans" cxnId="{58F0FA5F-87AB-44A9-8218-730F50181AAA}">
      <dgm:prSet/>
      <dgm:spPr/>
      <dgm:t>
        <a:bodyPr/>
        <a:lstStyle/>
        <a:p>
          <a:endParaRPr lang="en-US"/>
        </a:p>
      </dgm:t>
    </dgm:pt>
    <dgm:pt modelId="{2C1BF609-740B-4A29-A14A-AD87E3FE4BDC}" type="sibTrans" cxnId="{58F0FA5F-87AB-44A9-8218-730F50181AAA}">
      <dgm:prSet/>
      <dgm:spPr/>
      <dgm:t>
        <a:bodyPr/>
        <a:lstStyle/>
        <a:p>
          <a:endParaRPr lang="en-US"/>
        </a:p>
      </dgm:t>
    </dgm:pt>
    <dgm:pt modelId="{2BC71DA3-CB55-4DFC-8665-89DD2B4C615E}" type="pres">
      <dgm:prSet presAssocID="{6801651D-7A41-4D61-8EE3-D69B9AF1A51F}" presName="root" presStyleCnt="0">
        <dgm:presLayoutVars>
          <dgm:dir/>
          <dgm:resizeHandles val="exact"/>
        </dgm:presLayoutVars>
      </dgm:prSet>
      <dgm:spPr/>
    </dgm:pt>
    <dgm:pt modelId="{F7443671-8E08-42C2-BEED-3E46BBB9B92F}" type="pres">
      <dgm:prSet presAssocID="{17E32A80-1DE8-4123-B35A-BC6F1F65C249}" presName="compNode" presStyleCnt="0"/>
      <dgm:spPr/>
    </dgm:pt>
    <dgm:pt modelId="{CBE99C33-0855-489D-933F-45344D0952AB}" type="pres">
      <dgm:prSet presAssocID="{17E32A80-1DE8-4123-B35A-BC6F1F65C249}" presName="bgRect" presStyleLbl="bgShp" presStyleIdx="0" presStyleCnt="2" custLinFactNeighborX="-315" custLinFactNeighborY="-1697"/>
      <dgm:spPr/>
    </dgm:pt>
    <dgm:pt modelId="{583F2F0F-0CC4-4F74-B83F-729039DE4631}" type="pres">
      <dgm:prSet presAssocID="{17E32A80-1DE8-4123-B35A-BC6F1F65C24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CC236F39-6917-4D24-BC9A-F80278248D44}" type="pres">
      <dgm:prSet presAssocID="{17E32A80-1DE8-4123-B35A-BC6F1F65C249}" presName="spaceRect" presStyleCnt="0"/>
      <dgm:spPr/>
    </dgm:pt>
    <dgm:pt modelId="{93C6E3B6-4906-4608-8C48-CE7B04F32B1B}" type="pres">
      <dgm:prSet presAssocID="{17E32A80-1DE8-4123-B35A-BC6F1F65C249}" presName="parTx" presStyleLbl="revTx" presStyleIdx="0" presStyleCnt="2">
        <dgm:presLayoutVars>
          <dgm:chMax val="0"/>
          <dgm:chPref val="0"/>
        </dgm:presLayoutVars>
      </dgm:prSet>
      <dgm:spPr/>
    </dgm:pt>
    <dgm:pt modelId="{F44E1EC3-3D66-4536-B12B-439F2244E8B8}" type="pres">
      <dgm:prSet presAssocID="{3E69C057-FE6A-41C3-A52C-DB5E70184CC2}" presName="sibTrans" presStyleCnt="0"/>
      <dgm:spPr/>
    </dgm:pt>
    <dgm:pt modelId="{B146DFE3-6A90-4CC0-820E-88919623EBF9}" type="pres">
      <dgm:prSet presAssocID="{90990B86-9724-4E52-97AD-EB7D2CCF567E}" presName="compNode" presStyleCnt="0"/>
      <dgm:spPr/>
    </dgm:pt>
    <dgm:pt modelId="{245CD47A-BBF8-410F-A4B6-CE8B674B2BDE}" type="pres">
      <dgm:prSet presAssocID="{90990B86-9724-4E52-97AD-EB7D2CCF567E}" presName="bgRect" presStyleLbl="bgShp" presStyleIdx="1" presStyleCnt="2"/>
      <dgm:spPr/>
    </dgm:pt>
    <dgm:pt modelId="{164953AC-1A74-46EA-B3AC-FED353A54292}" type="pres">
      <dgm:prSet presAssocID="{90990B86-9724-4E52-97AD-EB7D2CCF56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EE134ED-76D1-40DE-B12E-B8F16C6EECDE}" type="pres">
      <dgm:prSet presAssocID="{90990B86-9724-4E52-97AD-EB7D2CCF567E}" presName="spaceRect" presStyleCnt="0"/>
      <dgm:spPr/>
    </dgm:pt>
    <dgm:pt modelId="{4E9BBA6A-2337-4010-8606-A4D39BCE991D}" type="pres">
      <dgm:prSet presAssocID="{90990B86-9724-4E52-97AD-EB7D2CCF567E}" presName="parTx" presStyleLbl="revTx" presStyleIdx="1" presStyleCnt="2" custScaleX="101074">
        <dgm:presLayoutVars>
          <dgm:chMax val="0"/>
          <dgm:chPref val="0"/>
        </dgm:presLayoutVars>
      </dgm:prSet>
      <dgm:spPr/>
    </dgm:pt>
  </dgm:ptLst>
  <dgm:cxnLst>
    <dgm:cxn modelId="{950F3101-641F-4BDA-A729-3ECD41A1C399}" srcId="{6801651D-7A41-4D61-8EE3-D69B9AF1A51F}" destId="{17E32A80-1DE8-4123-B35A-BC6F1F65C249}" srcOrd="0" destOrd="0" parTransId="{D15CD297-E82F-4AC9-BADC-0DFD9213EBBF}" sibTransId="{3E69C057-FE6A-41C3-A52C-DB5E70184CC2}"/>
    <dgm:cxn modelId="{58F0FA5F-87AB-44A9-8218-730F50181AAA}" srcId="{6801651D-7A41-4D61-8EE3-D69B9AF1A51F}" destId="{90990B86-9724-4E52-97AD-EB7D2CCF567E}" srcOrd="1" destOrd="0" parTransId="{38ABF924-34FD-4C0C-87CA-5E6C330C97D2}" sibTransId="{2C1BF609-740B-4A29-A14A-AD87E3FE4BDC}"/>
    <dgm:cxn modelId="{66215BAA-DDBC-4B5D-B8D8-691C30A2D3C0}" type="presOf" srcId="{17E32A80-1DE8-4123-B35A-BC6F1F65C249}" destId="{93C6E3B6-4906-4608-8C48-CE7B04F32B1B}" srcOrd="0" destOrd="0" presId="urn:microsoft.com/office/officeart/2018/2/layout/IconVerticalSolidList"/>
    <dgm:cxn modelId="{42FF7CCB-8341-44B4-8958-6CAD896E1956}" type="presOf" srcId="{90990B86-9724-4E52-97AD-EB7D2CCF567E}" destId="{4E9BBA6A-2337-4010-8606-A4D39BCE991D}" srcOrd="0" destOrd="0" presId="urn:microsoft.com/office/officeart/2018/2/layout/IconVerticalSolidList"/>
    <dgm:cxn modelId="{0E1702CD-4E0B-4442-A8AE-8C0F0AC2B6D9}" type="presOf" srcId="{6801651D-7A41-4D61-8EE3-D69B9AF1A51F}" destId="{2BC71DA3-CB55-4DFC-8665-89DD2B4C615E}" srcOrd="0" destOrd="0" presId="urn:microsoft.com/office/officeart/2018/2/layout/IconVerticalSolidList"/>
    <dgm:cxn modelId="{7FD37DC1-9A54-47B4-9520-38AB71C8B684}" type="presParOf" srcId="{2BC71DA3-CB55-4DFC-8665-89DD2B4C615E}" destId="{F7443671-8E08-42C2-BEED-3E46BBB9B92F}" srcOrd="0" destOrd="0" presId="urn:microsoft.com/office/officeart/2018/2/layout/IconVerticalSolidList"/>
    <dgm:cxn modelId="{6F017E9A-2B5C-4C22-BD2A-DDA403E02656}" type="presParOf" srcId="{F7443671-8E08-42C2-BEED-3E46BBB9B92F}" destId="{CBE99C33-0855-489D-933F-45344D0952AB}" srcOrd="0" destOrd="0" presId="urn:microsoft.com/office/officeart/2018/2/layout/IconVerticalSolidList"/>
    <dgm:cxn modelId="{CEC86CAE-81D1-4A1E-BD62-FEDFC2AE6838}" type="presParOf" srcId="{F7443671-8E08-42C2-BEED-3E46BBB9B92F}" destId="{583F2F0F-0CC4-4F74-B83F-729039DE4631}" srcOrd="1" destOrd="0" presId="urn:microsoft.com/office/officeart/2018/2/layout/IconVerticalSolidList"/>
    <dgm:cxn modelId="{7654C96C-DC3C-4733-A6BF-C8B2581E6B08}" type="presParOf" srcId="{F7443671-8E08-42C2-BEED-3E46BBB9B92F}" destId="{CC236F39-6917-4D24-BC9A-F80278248D44}" srcOrd="2" destOrd="0" presId="urn:microsoft.com/office/officeart/2018/2/layout/IconVerticalSolidList"/>
    <dgm:cxn modelId="{021C15F9-533B-4D20-86DE-DEAD21D10F8E}" type="presParOf" srcId="{F7443671-8E08-42C2-BEED-3E46BBB9B92F}" destId="{93C6E3B6-4906-4608-8C48-CE7B04F32B1B}" srcOrd="3" destOrd="0" presId="urn:microsoft.com/office/officeart/2018/2/layout/IconVerticalSolidList"/>
    <dgm:cxn modelId="{24BE40AB-1AE4-47A5-901D-C3F9DD671490}" type="presParOf" srcId="{2BC71DA3-CB55-4DFC-8665-89DD2B4C615E}" destId="{F44E1EC3-3D66-4536-B12B-439F2244E8B8}" srcOrd="1" destOrd="0" presId="urn:microsoft.com/office/officeart/2018/2/layout/IconVerticalSolidList"/>
    <dgm:cxn modelId="{BE299F39-47CD-47F0-AF2B-137DF213E375}" type="presParOf" srcId="{2BC71DA3-CB55-4DFC-8665-89DD2B4C615E}" destId="{B146DFE3-6A90-4CC0-820E-88919623EBF9}" srcOrd="2" destOrd="0" presId="urn:microsoft.com/office/officeart/2018/2/layout/IconVerticalSolidList"/>
    <dgm:cxn modelId="{18C93FE1-08B6-455F-A934-B4F4122885B3}" type="presParOf" srcId="{B146DFE3-6A90-4CC0-820E-88919623EBF9}" destId="{245CD47A-BBF8-410F-A4B6-CE8B674B2BDE}" srcOrd="0" destOrd="0" presId="urn:microsoft.com/office/officeart/2018/2/layout/IconVerticalSolidList"/>
    <dgm:cxn modelId="{C7EFB5B0-9E15-42D7-8C98-2416DC1937FE}" type="presParOf" srcId="{B146DFE3-6A90-4CC0-820E-88919623EBF9}" destId="{164953AC-1A74-46EA-B3AC-FED353A54292}" srcOrd="1" destOrd="0" presId="urn:microsoft.com/office/officeart/2018/2/layout/IconVerticalSolidList"/>
    <dgm:cxn modelId="{4BA89292-9501-44C4-BAB0-90452DEFF655}" type="presParOf" srcId="{B146DFE3-6A90-4CC0-820E-88919623EBF9}" destId="{8EE134ED-76D1-40DE-B12E-B8F16C6EECDE}" srcOrd="2" destOrd="0" presId="urn:microsoft.com/office/officeart/2018/2/layout/IconVerticalSolidList"/>
    <dgm:cxn modelId="{40DC86A3-4C6A-437F-B86C-68C84341780E}" type="presParOf" srcId="{B146DFE3-6A90-4CC0-820E-88919623EBF9}" destId="{4E9BBA6A-2337-4010-8606-A4D39BCE991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1B4D2-EDB9-4B01-9F23-CCFCFC21228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B9B5DA-5F56-46BA-93CC-96788E0A414F}">
      <dgm:prSet/>
      <dgm:spPr/>
      <dgm:t>
        <a:bodyPr/>
        <a:lstStyle/>
        <a:p>
          <a:r>
            <a:rPr lang="en-CA" dirty="0" err="1"/>
            <a:t>Microsoft.EntityFrameworkCore.SqlServer</a:t>
          </a:r>
          <a:r>
            <a:rPr lang="en-CA" dirty="0"/>
            <a:t> </a:t>
          </a:r>
          <a:endParaRPr lang="en-US" dirty="0"/>
        </a:p>
      </dgm:t>
    </dgm:pt>
    <dgm:pt modelId="{369DF648-7716-432E-88BC-EAEC05BAECC5}" type="parTrans" cxnId="{C74EC4CC-536B-4D26-B32E-6D227E253109}">
      <dgm:prSet/>
      <dgm:spPr/>
      <dgm:t>
        <a:bodyPr/>
        <a:lstStyle/>
        <a:p>
          <a:endParaRPr lang="en-US"/>
        </a:p>
      </dgm:t>
    </dgm:pt>
    <dgm:pt modelId="{21D12E9A-B0DA-4F16-BB8C-BAC42C1470E3}" type="sibTrans" cxnId="{C74EC4CC-536B-4D26-B32E-6D227E253109}">
      <dgm:prSet/>
      <dgm:spPr/>
      <dgm:t>
        <a:bodyPr/>
        <a:lstStyle/>
        <a:p>
          <a:endParaRPr lang="en-US"/>
        </a:p>
      </dgm:t>
    </dgm:pt>
    <dgm:pt modelId="{57EEFD75-99F4-46C2-BCA3-117C3F455A0F}">
      <dgm:prSet/>
      <dgm:spPr/>
      <dgm:t>
        <a:bodyPr/>
        <a:lstStyle/>
        <a:p>
          <a:r>
            <a:rPr lang="en-CA"/>
            <a:t>Microsoft.EntityFrameworkCore.Tools Microsoft.AspNetCore.Identity.EntityFrameworkCore</a:t>
          </a:r>
          <a:endParaRPr lang="en-US"/>
        </a:p>
      </dgm:t>
    </dgm:pt>
    <dgm:pt modelId="{C1F85E6A-2CDC-4089-A7D2-F1EB39FDA6B2}" type="parTrans" cxnId="{326F0B18-C7A6-4AC8-8461-2F8B7AD5E511}">
      <dgm:prSet/>
      <dgm:spPr/>
      <dgm:t>
        <a:bodyPr/>
        <a:lstStyle/>
        <a:p>
          <a:endParaRPr lang="en-US"/>
        </a:p>
      </dgm:t>
    </dgm:pt>
    <dgm:pt modelId="{EF164CA6-F478-4C65-BB87-D7943CD48126}" type="sibTrans" cxnId="{326F0B18-C7A6-4AC8-8461-2F8B7AD5E511}">
      <dgm:prSet/>
      <dgm:spPr/>
      <dgm:t>
        <a:bodyPr/>
        <a:lstStyle/>
        <a:p>
          <a:endParaRPr lang="en-US"/>
        </a:p>
      </dgm:t>
    </dgm:pt>
    <dgm:pt modelId="{2A1B2D87-4388-4F3E-B3BD-9513B504587F}">
      <dgm:prSet/>
      <dgm:spPr/>
      <dgm:t>
        <a:bodyPr/>
        <a:lstStyle/>
        <a:p>
          <a:r>
            <a:rPr lang="en-US"/>
            <a:t>Microsoft.EntityFrameworkCore.Tools</a:t>
          </a:r>
        </a:p>
      </dgm:t>
    </dgm:pt>
    <dgm:pt modelId="{D320078F-888C-402E-9E33-2C18658FC17C}" type="parTrans" cxnId="{76C9C4C2-EDA3-44CE-8417-885D5A7265F2}">
      <dgm:prSet/>
      <dgm:spPr/>
      <dgm:t>
        <a:bodyPr/>
        <a:lstStyle/>
        <a:p>
          <a:endParaRPr lang="en-US"/>
        </a:p>
      </dgm:t>
    </dgm:pt>
    <dgm:pt modelId="{FB5811EC-CEC7-4322-B0AF-3982B34A5C42}" type="sibTrans" cxnId="{76C9C4C2-EDA3-44CE-8417-885D5A7265F2}">
      <dgm:prSet/>
      <dgm:spPr/>
      <dgm:t>
        <a:bodyPr/>
        <a:lstStyle/>
        <a:p>
          <a:endParaRPr lang="en-US"/>
        </a:p>
      </dgm:t>
    </dgm:pt>
    <dgm:pt modelId="{BB93B3A7-6AAD-48F3-AD1F-22256E71F8A9}">
      <dgm:prSet/>
      <dgm:spPr/>
      <dgm:t>
        <a:bodyPr/>
        <a:lstStyle/>
        <a:p>
          <a:r>
            <a:rPr lang="en-US"/>
            <a:t>Microsoft.VisualStudio.Web.CodeGeneration.Design</a:t>
          </a:r>
        </a:p>
      </dgm:t>
    </dgm:pt>
    <dgm:pt modelId="{90C367BF-8B3A-482A-923A-4D621CFACE25}" type="parTrans" cxnId="{00BE55C7-8CA5-4B44-9EA3-0645D0D6AE4A}">
      <dgm:prSet/>
      <dgm:spPr/>
      <dgm:t>
        <a:bodyPr/>
        <a:lstStyle/>
        <a:p>
          <a:endParaRPr lang="en-US"/>
        </a:p>
      </dgm:t>
    </dgm:pt>
    <dgm:pt modelId="{22A2B337-5869-4FC8-8F22-F3BECA093CA2}" type="sibTrans" cxnId="{00BE55C7-8CA5-4B44-9EA3-0645D0D6AE4A}">
      <dgm:prSet/>
      <dgm:spPr/>
      <dgm:t>
        <a:bodyPr/>
        <a:lstStyle/>
        <a:p>
          <a:endParaRPr lang="en-US"/>
        </a:p>
      </dgm:t>
    </dgm:pt>
    <dgm:pt modelId="{A690054D-9541-41EE-B3FA-5C3BEF934BDD}">
      <dgm:prSet/>
      <dgm:spPr/>
      <dgm:t>
        <a:bodyPr/>
        <a:lstStyle/>
        <a:p>
          <a:r>
            <a:rPr lang="en-US"/>
            <a:t>Microsoft.AspNetCore.Identity.UI</a:t>
          </a:r>
        </a:p>
      </dgm:t>
    </dgm:pt>
    <dgm:pt modelId="{2C605B6F-DA93-471F-8950-99D351CAB8A6}" type="parTrans" cxnId="{F933A1B5-9202-4B79-A8C1-8DA08A735990}">
      <dgm:prSet/>
      <dgm:spPr/>
      <dgm:t>
        <a:bodyPr/>
        <a:lstStyle/>
        <a:p>
          <a:endParaRPr lang="en-US"/>
        </a:p>
      </dgm:t>
    </dgm:pt>
    <dgm:pt modelId="{30C28AED-D1BC-4A9A-92A2-A160A748FCEA}" type="sibTrans" cxnId="{F933A1B5-9202-4B79-A8C1-8DA08A735990}">
      <dgm:prSet/>
      <dgm:spPr/>
      <dgm:t>
        <a:bodyPr/>
        <a:lstStyle/>
        <a:p>
          <a:endParaRPr lang="en-US"/>
        </a:p>
      </dgm:t>
    </dgm:pt>
    <dgm:pt modelId="{00479761-34D3-48A1-9668-26584DB28099}" type="pres">
      <dgm:prSet presAssocID="{E061B4D2-EDB9-4B01-9F23-CCFCFC21228C}" presName="linear" presStyleCnt="0">
        <dgm:presLayoutVars>
          <dgm:animLvl val="lvl"/>
          <dgm:resizeHandles val="exact"/>
        </dgm:presLayoutVars>
      </dgm:prSet>
      <dgm:spPr/>
    </dgm:pt>
    <dgm:pt modelId="{932BCF21-421F-49C3-8FCD-D0E9A43CCC74}" type="pres">
      <dgm:prSet presAssocID="{73B9B5DA-5F56-46BA-93CC-96788E0A414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288E059-7F6F-4F1A-82D2-755A0D079BC4}" type="pres">
      <dgm:prSet presAssocID="{21D12E9A-B0DA-4F16-BB8C-BAC42C1470E3}" presName="spacer" presStyleCnt="0"/>
      <dgm:spPr/>
    </dgm:pt>
    <dgm:pt modelId="{189809F9-55D0-4F47-A3EF-7A526115109F}" type="pres">
      <dgm:prSet presAssocID="{57EEFD75-99F4-46C2-BCA3-117C3F455A0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07579EC-2DAE-49FF-9A63-E9C6B9A8EF77}" type="pres">
      <dgm:prSet presAssocID="{EF164CA6-F478-4C65-BB87-D7943CD48126}" presName="spacer" presStyleCnt="0"/>
      <dgm:spPr/>
    </dgm:pt>
    <dgm:pt modelId="{40F48F17-A1EE-4BAE-B0F3-B17CE48B49E3}" type="pres">
      <dgm:prSet presAssocID="{2A1B2D87-4388-4F3E-B3BD-9513B504587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428071B-41EF-4DD9-A116-3EDBE6F49325}" type="pres">
      <dgm:prSet presAssocID="{FB5811EC-CEC7-4322-B0AF-3982B34A5C42}" presName="spacer" presStyleCnt="0"/>
      <dgm:spPr/>
    </dgm:pt>
    <dgm:pt modelId="{00B24507-37B8-4E45-815B-13613621072E}" type="pres">
      <dgm:prSet presAssocID="{BB93B3A7-6AAD-48F3-AD1F-22256E71F8A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DD79A1-3D5C-4CA6-AFCB-EEE2A1B8246D}" type="pres">
      <dgm:prSet presAssocID="{22A2B337-5869-4FC8-8F22-F3BECA093CA2}" presName="spacer" presStyleCnt="0"/>
      <dgm:spPr/>
    </dgm:pt>
    <dgm:pt modelId="{79D97564-8B69-4B1B-94A4-21888EAE80BF}" type="pres">
      <dgm:prSet presAssocID="{A690054D-9541-41EE-B3FA-5C3BEF934BD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BFA4D0B-E43C-465A-9757-47FFA379FDB1}" type="presOf" srcId="{73B9B5DA-5F56-46BA-93CC-96788E0A414F}" destId="{932BCF21-421F-49C3-8FCD-D0E9A43CCC74}" srcOrd="0" destOrd="0" presId="urn:microsoft.com/office/officeart/2005/8/layout/vList2"/>
    <dgm:cxn modelId="{326F0B18-C7A6-4AC8-8461-2F8B7AD5E511}" srcId="{E061B4D2-EDB9-4B01-9F23-CCFCFC21228C}" destId="{57EEFD75-99F4-46C2-BCA3-117C3F455A0F}" srcOrd="1" destOrd="0" parTransId="{C1F85E6A-2CDC-4089-A7D2-F1EB39FDA6B2}" sibTransId="{EF164CA6-F478-4C65-BB87-D7943CD48126}"/>
    <dgm:cxn modelId="{14602922-F303-4AA2-85A6-C493D4D3EC3C}" type="presOf" srcId="{2A1B2D87-4388-4F3E-B3BD-9513B504587F}" destId="{40F48F17-A1EE-4BAE-B0F3-B17CE48B49E3}" srcOrd="0" destOrd="0" presId="urn:microsoft.com/office/officeart/2005/8/layout/vList2"/>
    <dgm:cxn modelId="{2E836641-4856-4067-89A1-DD6424E91FFC}" type="presOf" srcId="{E061B4D2-EDB9-4B01-9F23-CCFCFC21228C}" destId="{00479761-34D3-48A1-9668-26584DB28099}" srcOrd="0" destOrd="0" presId="urn:microsoft.com/office/officeart/2005/8/layout/vList2"/>
    <dgm:cxn modelId="{40CB7578-2FFB-4C08-8B66-05FAE2A10D78}" type="presOf" srcId="{57EEFD75-99F4-46C2-BCA3-117C3F455A0F}" destId="{189809F9-55D0-4F47-A3EF-7A526115109F}" srcOrd="0" destOrd="0" presId="urn:microsoft.com/office/officeart/2005/8/layout/vList2"/>
    <dgm:cxn modelId="{2784A87D-2E84-4E77-879E-060096590D29}" type="presOf" srcId="{A690054D-9541-41EE-B3FA-5C3BEF934BDD}" destId="{79D97564-8B69-4B1B-94A4-21888EAE80BF}" srcOrd="0" destOrd="0" presId="urn:microsoft.com/office/officeart/2005/8/layout/vList2"/>
    <dgm:cxn modelId="{F933A1B5-9202-4B79-A8C1-8DA08A735990}" srcId="{E061B4D2-EDB9-4B01-9F23-CCFCFC21228C}" destId="{A690054D-9541-41EE-B3FA-5C3BEF934BDD}" srcOrd="4" destOrd="0" parTransId="{2C605B6F-DA93-471F-8950-99D351CAB8A6}" sibTransId="{30C28AED-D1BC-4A9A-92A2-A160A748FCEA}"/>
    <dgm:cxn modelId="{76C9C4C2-EDA3-44CE-8417-885D5A7265F2}" srcId="{E061B4D2-EDB9-4B01-9F23-CCFCFC21228C}" destId="{2A1B2D87-4388-4F3E-B3BD-9513B504587F}" srcOrd="2" destOrd="0" parTransId="{D320078F-888C-402E-9E33-2C18658FC17C}" sibTransId="{FB5811EC-CEC7-4322-B0AF-3982B34A5C42}"/>
    <dgm:cxn modelId="{00BE55C7-8CA5-4B44-9EA3-0645D0D6AE4A}" srcId="{E061B4D2-EDB9-4B01-9F23-CCFCFC21228C}" destId="{BB93B3A7-6AAD-48F3-AD1F-22256E71F8A9}" srcOrd="3" destOrd="0" parTransId="{90C367BF-8B3A-482A-923A-4D621CFACE25}" sibTransId="{22A2B337-5869-4FC8-8F22-F3BECA093CA2}"/>
    <dgm:cxn modelId="{C74EC4CC-536B-4D26-B32E-6D227E253109}" srcId="{E061B4D2-EDB9-4B01-9F23-CCFCFC21228C}" destId="{73B9B5DA-5F56-46BA-93CC-96788E0A414F}" srcOrd="0" destOrd="0" parTransId="{369DF648-7716-432E-88BC-EAEC05BAECC5}" sibTransId="{21D12E9A-B0DA-4F16-BB8C-BAC42C1470E3}"/>
    <dgm:cxn modelId="{AD3B81F2-2C42-49E5-8D39-F8A142C4386F}" type="presOf" srcId="{BB93B3A7-6AAD-48F3-AD1F-22256E71F8A9}" destId="{00B24507-37B8-4E45-815B-13613621072E}" srcOrd="0" destOrd="0" presId="urn:microsoft.com/office/officeart/2005/8/layout/vList2"/>
    <dgm:cxn modelId="{02C93FD6-B801-4A5B-BC2A-2F529F3F5C32}" type="presParOf" srcId="{00479761-34D3-48A1-9668-26584DB28099}" destId="{932BCF21-421F-49C3-8FCD-D0E9A43CCC74}" srcOrd="0" destOrd="0" presId="urn:microsoft.com/office/officeart/2005/8/layout/vList2"/>
    <dgm:cxn modelId="{6149D4C3-1F63-4591-B964-0358EFA88A46}" type="presParOf" srcId="{00479761-34D3-48A1-9668-26584DB28099}" destId="{2288E059-7F6F-4F1A-82D2-755A0D079BC4}" srcOrd="1" destOrd="0" presId="urn:microsoft.com/office/officeart/2005/8/layout/vList2"/>
    <dgm:cxn modelId="{2D25C2A6-A30F-4230-BF46-B79269220FCC}" type="presParOf" srcId="{00479761-34D3-48A1-9668-26584DB28099}" destId="{189809F9-55D0-4F47-A3EF-7A526115109F}" srcOrd="2" destOrd="0" presId="urn:microsoft.com/office/officeart/2005/8/layout/vList2"/>
    <dgm:cxn modelId="{B79F41C1-EEFE-4BA7-9E26-2CBF50B2D39E}" type="presParOf" srcId="{00479761-34D3-48A1-9668-26584DB28099}" destId="{407579EC-2DAE-49FF-9A63-E9C6B9A8EF77}" srcOrd="3" destOrd="0" presId="urn:microsoft.com/office/officeart/2005/8/layout/vList2"/>
    <dgm:cxn modelId="{2FB7F04B-9F80-4D97-82E9-C39021ED12DE}" type="presParOf" srcId="{00479761-34D3-48A1-9668-26584DB28099}" destId="{40F48F17-A1EE-4BAE-B0F3-B17CE48B49E3}" srcOrd="4" destOrd="0" presId="urn:microsoft.com/office/officeart/2005/8/layout/vList2"/>
    <dgm:cxn modelId="{9E7A58C1-442E-43BB-938C-6B0FA6E0E440}" type="presParOf" srcId="{00479761-34D3-48A1-9668-26584DB28099}" destId="{C428071B-41EF-4DD9-A116-3EDBE6F49325}" srcOrd="5" destOrd="0" presId="urn:microsoft.com/office/officeart/2005/8/layout/vList2"/>
    <dgm:cxn modelId="{60E82560-6F2E-4EB4-B77E-95BFB86DD9B1}" type="presParOf" srcId="{00479761-34D3-48A1-9668-26584DB28099}" destId="{00B24507-37B8-4E45-815B-13613621072E}" srcOrd="6" destOrd="0" presId="urn:microsoft.com/office/officeart/2005/8/layout/vList2"/>
    <dgm:cxn modelId="{BB8FB34C-AD29-4BB8-8837-DC020B4DC04B}" type="presParOf" srcId="{00479761-34D3-48A1-9668-26584DB28099}" destId="{C3DD79A1-3D5C-4CA6-AFCB-EEE2A1B8246D}" srcOrd="7" destOrd="0" presId="urn:microsoft.com/office/officeart/2005/8/layout/vList2"/>
    <dgm:cxn modelId="{D4771A04-27D0-400C-A7B1-CE27719F2F8B}" type="presParOf" srcId="{00479761-34D3-48A1-9668-26584DB28099}" destId="{79D97564-8B69-4B1B-94A4-21888EAE80B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674D27-CB08-4D16-9392-F58AA7A20A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5AF8E6-1AF4-4491-9DDC-6949610FB1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 </a:t>
          </a:r>
          <a:r>
            <a:rPr lang="en-US" dirty="0" err="1"/>
            <a:t>ContactIsOwnerAuthorizationHandler</a:t>
          </a:r>
          <a:r>
            <a:rPr lang="en-US" dirty="0"/>
            <a:t> verifies that the user acting on a resource owns the resource.</a:t>
          </a:r>
        </a:p>
      </dgm:t>
    </dgm:pt>
    <dgm:pt modelId="{371506EF-0D94-4FFD-A8D7-E80B67744E20}" type="parTrans" cxnId="{B47AC886-6CB9-4656-BF47-355A0E8EE501}">
      <dgm:prSet/>
      <dgm:spPr/>
      <dgm:t>
        <a:bodyPr/>
        <a:lstStyle/>
        <a:p>
          <a:endParaRPr lang="en-US"/>
        </a:p>
      </dgm:t>
    </dgm:pt>
    <dgm:pt modelId="{999A8DA8-BB50-41AC-ACF1-5D10DAF02F10}" type="sibTrans" cxnId="{B47AC886-6CB9-4656-BF47-355A0E8EE501}">
      <dgm:prSet/>
      <dgm:spPr/>
      <dgm:t>
        <a:bodyPr/>
        <a:lstStyle/>
        <a:p>
          <a:endParaRPr lang="en-US"/>
        </a:p>
      </dgm:t>
    </dgm:pt>
    <dgm:pt modelId="{C45E6F83-55CF-4FAA-800A-D997DDF597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 ContactManagerAuthorizationHandler verifies the user acting on the resource is a manager. Only managers can approve or reject content changes (new or changed).</a:t>
          </a:r>
        </a:p>
      </dgm:t>
    </dgm:pt>
    <dgm:pt modelId="{B6E5A86B-B3A8-4B38-85CE-CB3EF14BD715}" type="parTrans" cxnId="{F1163B0C-7030-477B-B96E-399CC6D3716E}">
      <dgm:prSet/>
      <dgm:spPr/>
      <dgm:t>
        <a:bodyPr/>
        <a:lstStyle/>
        <a:p>
          <a:endParaRPr lang="en-US"/>
        </a:p>
      </dgm:t>
    </dgm:pt>
    <dgm:pt modelId="{DB79191B-9847-48BF-A772-8B2B706D3FC3}" type="sibTrans" cxnId="{F1163B0C-7030-477B-B96E-399CC6D3716E}">
      <dgm:prSet/>
      <dgm:spPr/>
      <dgm:t>
        <a:bodyPr/>
        <a:lstStyle/>
        <a:p>
          <a:endParaRPr lang="en-US"/>
        </a:p>
      </dgm:t>
    </dgm:pt>
    <dgm:pt modelId="{C9EB0540-DC32-4693-ACC1-FE026C6E70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 ContactAdministratorsAuthorizationHandler verifies the user acting on the resource is an administrator. Administrator can do all operations.</a:t>
          </a:r>
        </a:p>
      </dgm:t>
    </dgm:pt>
    <dgm:pt modelId="{917D6821-A632-49F3-A711-3EE564944669}" type="parTrans" cxnId="{DB021DB9-6DCE-49F3-869C-91EA7AB09ADF}">
      <dgm:prSet/>
      <dgm:spPr/>
      <dgm:t>
        <a:bodyPr/>
        <a:lstStyle/>
        <a:p>
          <a:endParaRPr lang="en-US"/>
        </a:p>
      </dgm:t>
    </dgm:pt>
    <dgm:pt modelId="{25109CA1-4299-4382-AE24-082B459E5A97}" type="sibTrans" cxnId="{DB021DB9-6DCE-49F3-869C-91EA7AB09ADF}">
      <dgm:prSet/>
      <dgm:spPr/>
      <dgm:t>
        <a:bodyPr/>
        <a:lstStyle/>
        <a:p>
          <a:endParaRPr lang="en-US"/>
        </a:p>
      </dgm:t>
    </dgm:pt>
    <dgm:pt modelId="{EC71D34B-BCFB-42D6-93F7-8CDD5F8D15E1}" type="pres">
      <dgm:prSet presAssocID="{C7674D27-CB08-4D16-9392-F58AA7A20A49}" presName="root" presStyleCnt="0">
        <dgm:presLayoutVars>
          <dgm:dir/>
          <dgm:resizeHandles val="exact"/>
        </dgm:presLayoutVars>
      </dgm:prSet>
      <dgm:spPr/>
    </dgm:pt>
    <dgm:pt modelId="{D4A026CF-DED7-47A1-9D31-2E0E9B5BDA94}" type="pres">
      <dgm:prSet presAssocID="{135AF8E6-1AF4-4491-9DDC-6949610FB1AC}" presName="compNode" presStyleCnt="0"/>
      <dgm:spPr/>
    </dgm:pt>
    <dgm:pt modelId="{38D9A1F3-2960-452A-90EF-F9072EF10BE7}" type="pres">
      <dgm:prSet presAssocID="{135AF8E6-1AF4-4491-9DDC-6949610FB1AC}" presName="bgRect" presStyleLbl="bgShp" presStyleIdx="0" presStyleCnt="3"/>
      <dgm:spPr/>
    </dgm:pt>
    <dgm:pt modelId="{BA34525F-8F78-4648-A45C-DB8E17D1EE57}" type="pres">
      <dgm:prSet presAssocID="{135AF8E6-1AF4-4491-9DDC-6949610FB1A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68918424-5537-4B7C-86A8-C45D52FEE38C}" type="pres">
      <dgm:prSet presAssocID="{135AF8E6-1AF4-4491-9DDC-6949610FB1AC}" presName="spaceRect" presStyleCnt="0"/>
      <dgm:spPr/>
    </dgm:pt>
    <dgm:pt modelId="{CF0BD747-ADCD-40CD-A30C-D89944010325}" type="pres">
      <dgm:prSet presAssocID="{135AF8E6-1AF4-4491-9DDC-6949610FB1AC}" presName="parTx" presStyleLbl="revTx" presStyleIdx="0" presStyleCnt="3">
        <dgm:presLayoutVars>
          <dgm:chMax val="0"/>
          <dgm:chPref val="0"/>
        </dgm:presLayoutVars>
      </dgm:prSet>
      <dgm:spPr/>
    </dgm:pt>
    <dgm:pt modelId="{46F2FE57-C8F2-4B32-B291-462ABDDC7D31}" type="pres">
      <dgm:prSet presAssocID="{999A8DA8-BB50-41AC-ACF1-5D10DAF02F10}" presName="sibTrans" presStyleCnt="0"/>
      <dgm:spPr/>
    </dgm:pt>
    <dgm:pt modelId="{2DF3EC69-640A-4CFE-BD60-5762FB1E738F}" type="pres">
      <dgm:prSet presAssocID="{C45E6F83-55CF-4FAA-800A-D997DDF5974C}" presName="compNode" presStyleCnt="0"/>
      <dgm:spPr/>
    </dgm:pt>
    <dgm:pt modelId="{75FA65A1-9BC9-4F6F-AB9F-120651281BA9}" type="pres">
      <dgm:prSet presAssocID="{C45E6F83-55CF-4FAA-800A-D997DDF5974C}" presName="bgRect" presStyleLbl="bgShp" presStyleIdx="1" presStyleCnt="3"/>
      <dgm:spPr/>
    </dgm:pt>
    <dgm:pt modelId="{DB100467-E311-413B-BCBD-5DD170B6D5ED}" type="pres">
      <dgm:prSet presAssocID="{C45E6F83-55CF-4FAA-800A-D997DDF5974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51A9AA2-AC10-4E34-941A-EA81CA67E0F6}" type="pres">
      <dgm:prSet presAssocID="{C45E6F83-55CF-4FAA-800A-D997DDF5974C}" presName="spaceRect" presStyleCnt="0"/>
      <dgm:spPr/>
    </dgm:pt>
    <dgm:pt modelId="{29783FDF-AC5B-4721-BB9A-6671EFB15BCC}" type="pres">
      <dgm:prSet presAssocID="{C45E6F83-55CF-4FAA-800A-D997DDF5974C}" presName="parTx" presStyleLbl="revTx" presStyleIdx="1" presStyleCnt="3">
        <dgm:presLayoutVars>
          <dgm:chMax val="0"/>
          <dgm:chPref val="0"/>
        </dgm:presLayoutVars>
      </dgm:prSet>
      <dgm:spPr/>
    </dgm:pt>
    <dgm:pt modelId="{96632852-6AE9-4F50-97FB-C371ECA39DE1}" type="pres">
      <dgm:prSet presAssocID="{DB79191B-9847-48BF-A772-8B2B706D3FC3}" presName="sibTrans" presStyleCnt="0"/>
      <dgm:spPr/>
    </dgm:pt>
    <dgm:pt modelId="{20C6360B-9E4C-4353-A320-B1CF1ECC9177}" type="pres">
      <dgm:prSet presAssocID="{C9EB0540-DC32-4693-ACC1-FE026C6E707A}" presName="compNode" presStyleCnt="0"/>
      <dgm:spPr/>
    </dgm:pt>
    <dgm:pt modelId="{DA4CA426-7D11-4D6C-BF80-2A42FA774EE1}" type="pres">
      <dgm:prSet presAssocID="{C9EB0540-DC32-4693-ACC1-FE026C6E707A}" presName="bgRect" presStyleLbl="bgShp" presStyleIdx="2" presStyleCnt="3"/>
      <dgm:spPr/>
    </dgm:pt>
    <dgm:pt modelId="{1FEFA1A2-3EA5-47DD-A04D-7CC2F8B3FD20}" type="pres">
      <dgm:prSet presAssocID="{C9EB0540-DC32-4693-ACC1-FE026C6E707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599EA53-E0BA-4DEE-BF20-364B89B6C4C5}" type="pres">
      <dgm:prSet presAssocID="{C9EB0540-DC32-4693-ACC1-FE026C6E707A}" presName="spaceRect" presStyleCnt="0"/>
      <dgm:spPr/>
    </dgm:pt>
    <dgm:pt modelId="{E6C27326-B920-4D09-B94D-7C462D912EA6}" type="pres">
      <dgm:prSet presAssocID="{C9EB0540-DC32-4693-ACC1-FE026C6E707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1163B0C-7030-477B-B96E-399CC6D3716E}" srcId="{C7674D27-CB08-4D16-9392-F58AA7A20A49}" destId="{C45E6F83-55CF-4FAA-800A-D997DDF5974C}" srcOrd="1" destOrd="0" parTransId="{B6E5A86B-B3A8-4B38-85CE-CB3EF14BD715}" sibTransId="{DB79191B-9847-48BF-A772-8B2B706D3FC3}"/>
    <dgm:cxn modelId="{B47AC886-6CB9-4656-BF47-355A0E8EE501}" srcId="{C7674D27-CB08-4D16-9392-F58AA7A20A49}" destId="{135AF8E6-1AF4-4491-9DDC-6949610FB1AC}" srcOrd="0" destOrd="0" parTransId="{371506EF-0D94-4FFD-A8D7-E80B67744E20}" sibTransId="{999A8DA8-BB50-41AC-ACF1-5D10DAF02F10}"/>
    <dgm:cxn modelId="{97D9AA92-276E-47A8-8F3C-E2D94DA29426}" type="presOf" srcId="{135AF8E6-1AF4-4491-9DDC-6949610FB1AC}" destId="{CF0BD747-ADCD-40CD-A30C-D89944010325}" srcOrd="0" destOrd="0" presId="urn:microsoft.com/office/officeart/2018/2/layout/IconVerticalSolidList"/>
    <dgm:cxn modelId="{6813D5B0-CC0D-4FC5-A09F-0FA6F60C31BE}" type="presOf" srcId="{C7674D27-CB08-4D16-9392-F58AA7A20A49}" destId="{EC71D34B-BCFB-42D6-93F7-8CDD5F8D15E1}" srcOrd="0" destOrd="0" presId="urn:microsoft.com/office/officeart/2018/2/layout/IconVerticalSolidList"/>
    <dgm:cxn modelId="{DB021DB9-6DCE-49F3-869C-91EA7AB09ADF}" srcId="{C7674D27-CB08-4D16-9392-F58AA7A20A49}" destId="{C9EB0540-DC32-4693-ACC1-FE026C6E707A}" srcOrd="2" destOrd="0" parTransId="{917D6821-A632-49F3-A711-3EE564944669}" sibTransId="{25109CA1-4299-4382-AE24-082B459E5A97}"/>
    <dgm:cxn modelId="{DCBCE9B9-EA1E-4222-8D4B-4D2026588674}" type="presOf" srcId="{C9EB0540-DC32-4693-ACC1-FE026C6E707A}" destId="{E6C27326-B920-4D09-B94D-7C462D912EA6}" srcOrd="0" destOrd="0" presId="urn:microsoft.com/office/officeart/2018/2/layout/IconVerticalSolidList"/>
    <dgm:cxn modelId="{75EFE5F3-A3DB-4109-BA05-FEC851D0EC98}" type="presOf" srcId="{C45E6F83-55CF-4FAA-800A-D997DDF5974C}" destId="{29783FDF-AC5B-4721-BB9A-6671EFB15BCC}" srcOrd="0" destOrd="0" presId="urn:microsoft.com/office/officeart/2018/2/layout/IconVerticalSolidList"/>
    <dgm:cxn modelId="{2751FC7E-689D-4FA9-9A9D-67C6E1ED9832}" type="presParOf" srcId="{EC71D34B-BCFB-42D6-93F7-8CDD5F8D15E1}" destId="{D4A026CF-DED7-47A1-9D31-2E0E9B5BDA94}" srcOrd="0" destOrd="0" presId="urn:microsoft.com/office/officeart/2018/2/layout/IconVerticalSolidList"/>
    <dgm:cxn modelId="{94E74281-6029-42C9-B57A-CA74B1D09B68}" type="presParOf" srcId="{D4A026CF-DED7-47A1-9D31-2E0E9B5BDA94}" destId="{38D9A1F3-2960-452A-90EF-F9072EF10BE7}" srcOrd="0" destOrd="0" presId="urn:microsoft.com/office/officeart/2018/2/layout/IconVerticalSolidList"/>
    <dgm:cxn modelId="{7F3D4CEE-E183-4F20-B10E-BA036A0B8D86}" type="presParOf" srcId="{D4A026CF-DED7-47A1-9D31-2E0E9B5BDA94}" destId="{BA34525F-8F78-4648-A45C-DB8E17D1EE57}" srcOrd="1" destOrd="0" presId="urn:microsoft.com/office/officeart/2018/2/layout/IconVerticalSolidList"/>
    <dgm:cxn modelId="{1409BB91-D207-478F-BDC9-53E03E73F45C}" type="presParOf" srcId="{D4A026CF-DED7-47A1-9D31-2E0E9B5BDA94}" destId="{68918424-5537-4B7C-86A8-C45D52FEE38C}" srcOrd="2" destOrd="0" presId="urn:microsoft.com/office/officeart/2018/2/layout/IconVerticalSolidList"/>
    <dgm:cxn modelId="{1A361533-BD37-4D35-BA71-A578B24FDFA4}" type="presParOf" srcId="{D4A026CF-DED7-47A1-9D31-2E0E9B5BDA94}" destId="{CF0BD747-ADCD-40CD-A30C-D89944010325}" srcOrd="3" destOrd="0" presId="urn:microsoft.com/office/officeart/2018/2/layout/IconVerticalSolidList"/>
    <dgm:cxn modelId="{C8A24DFC-32F2-4F22-BE42-578D29B4C6F3}" type="presParOf" srcId="{EC71D34B-BCFB-42D6-93F7-8CDD5F8D15E1}" destId="{46F2FE57-C8F2-4B32-B291-462ABDDC7D31}" srcOrd="1" destOrd="0" presId="urn:microsoft.com/office/officeart/2018/2/layout/IconVerticalSolidList"/>
    <dgm:cxn modelId="{F79CDC29-A7E4-41A8-B55A-E38C5D2BB7D1}" type="presParOf" srcId="{EC71D34B-BCFB-42D6-93F7-8CDD5F8D15E1}" destId="{2DF3EC69-640A-4CFE-BD60-5762FB1E738F}" srcOrd="2" destOrd="0" presId="urn:microsoft.com/office/officeart/2018/2/layout/IconVerticalSolidList"/>
    <dgm:cxn modelId="{569EA178-F885-4BD8-8305-E22BAC6A89EA}" type="presParOf" srcId="{2DF3EC69-640A-4CFE-BD60-5762FB1E738F}" destId="{75FA65A1-9BC9-4F6F-AB9F-120651281BA9}" srcOrd="0" destOrd="0" presId="urn:microsoft.com/office/officeart/2018/2/layout/IconVerticalSolidList"/>
    <dgm:cxn modelId="{7D86DBBD-7B75-40C2-A833-004DAA54D21C}" type="presParOf" srcId="{2DF3EC69-640A-4CFE-BD60-5762FB1E738F}" destId="{DB100467-E311-413B-BCBD-5DD170B6D5ED}" srcOrd="1" destOrd="0" presId="urn:microsoft.com/office/officeart/2018/2/layout/IconVerticalSolidList"/>
    <dgm:cxn modelId="{D8E6E628-A1A7-48D7-8E66-AFE883A19489}" type="presParOf" srcId="{2DF3EC69-640A-4CFE-BD60-5762FB1E738F}" destId="{A51A9AA2-AC10-4E34-941A-EA81CA67E0F6}" srcOrd="2" destOrd="0" presId="urn:microsoft.com/office/officeart/2018/2/layout/IconVerticalSolidList"/>
    <dgm:cxn modelId="{40DFC8F3-2ACA-438B-B5EE-97DC7C428403}" type="presParOf" srcId="{2DF3EC69-640A-4CFE-BD60-5762FB1E738F}" destId="{29783FDF-AC5B-4721-BB9A-6671EFB15BCC}" srcOrd="3" destOrd="0" presId="urn:microsoft.com/office/officeart/2018/2/layout/IconVerticalSolidList"/>
    <dgm:cxn modelId="{F60FFE22-C9DF-4FE3-AA69-632D93EE1CE6}" type="presParOf" srcId="{EC71D34B-BCFB-42D6-93F7-8CDD5F8D15E1}" destId="{96632852-6AE9-4F50-97FB-C371ECA39DE1}" srcOrd="3" destOrd="0" presId="urn:microsoft.com/office/officeart/2018/2/layout/IconVerticalSolidList"/>
    <dgm:cxn modelId="{66436C89-434D-483D-9DE0-44B366EB5B15}" type="presParOf" srcId="{EC71D34B-BCFB-42D6-93F7-8CDD5F8D15E1}" destId="{20C6360B-9E4C-4353-A320-B1CF1ECC9177}" srcOrd="4" destOrd="0" presId="urn:microsoft.com/office/officeart/2018/2/layout/IconVerticalSolidList"/>
    <dgm:cxn modelId="{0E57056F-1CDF-4792-816C-7148AE149C17}" type="presParOf" srcId="{20C6360B-9E4C-4353-A320-B1CF1ECC9177}" destId="{DA4CA426-7D11-4D6C-BF80-2A42FA774EE1}" srcOrd="0" destOrd="0" presId="urn:microsoft.com/office/officeart/2018/2/layout/IconVerticalSolidList"/>
    <dgm:cxn modelId="{5E8E14DB-B3B0-487B-969C-8021FF4E4396}" type="presParOf" srcId="{20C6360B-9E4C-4353-A320-B1CF1ECC9177}" destId="{1FEFA1A2-3EA5-47DD-A04D-7CC2F8B3FD20}" srcOrd="1" destOrd="0" presId="urn:microsoft.com/office/officeart/2018/2/layout/IconVerticalSolidList"/>
    <dgm:cxn modelId="{F243C3E5-BF2A-4D38-91F0-4098D0D51B60}" type="presParOf" srcId="{20C6360B-9E4C-4353-A320-B1CF1ECC9177}" destId="{3599EA53-E0BA-4DEE-BF20-364B89B6C4C5}" srcOrd="2" destOrd="0" presId="urn:microsoft.com/office/officeart/2018/2/layout/IconVerticalSolidList"/>
    <dgm:cxn modelId="{33E27D94-A3C9-4572-BCC8-4FA25CDD7BC2}" type="presParOf" srcId="{20C6360B-9E4C-4353-A320-B1CF1ECC9177}" destId="{E6C27326-B920-4D09-B94D-7C462D912EA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99C33-0855-489D-933F-45344D0952AB}">
      <dsp:nvSpPr>
        <dsp:cNvPr id="0" name=""/>
        <dsp:cNvSpPr/>
      </dsp:nvSpPr>
      <dsp:spPr>
        <a:xfrm>
          <a:off x="-9269" y="933306"/>
          <a:ext cx="6224797" cy="17569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F2F0F-0CC4-4F74-B83F-729039DE4631}">
      <dsp:nvSpPr>
        <dsp:cNvPr id="0" name=""/>
        <dsp:cNvSpPr/>
      </dsp:nvSpPr>
      <dsp:spPr>
        <a:xfrm>
          <a:off x="522192" y="1358424"/>
          <a:ext cx="966295" cy="9662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6E3B6-4906-4608-8C48-CE7B04F32B1B}">
      <dsp:nvSpPr>
        <dsp:cNvPr id="0" name=""/>
        <dsp:cNvSpPr/>
      </dsp:nvSpPr>
      <dsp:spPr>
        <a:xfrm>
          <a:off x="2019951" y="963121"/>
          <a:ext cx="4191606" cy="175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939" tIns="185939" rIns="185939" bIns="18593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need to manage authentication and authorisation to restrict user access to the certain resources. </a:t>
          </a:r>
          <a:endParaRPr lang="en-US" sz="1800" kern="1200" dirty="0"/>
        </a:p>
      </dsp:txBody>
      <dsp:txXfrm>
        <a:off x="2019951" y="963121"/>
        <a:ext cx="4191606" cy="1756901"/>
      </dsp:txXfrm>
    </dsp:sp>
    <dsp:sp modelId="{245CD47A-BBF8-410F-A4B6-CE8B674B2BDE}">
      <dsp:nvSpPr>
        <dsp:cNvPr id="0" name=""/>
        <dsp:cNvSpPr/>
      </dsp:nvSpPr>
      <dsp:spPr>
        <a:xfrm>
          <a:off x="-9269" y="3159248"/>
          <a:ext cx="6224797" cy="17569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953AC-1A74-46EA-B3AC-FED353A54292}">
      <dsp:nvSpPr>
        <dsp:cNvPr id="0" name=""/>
        <dsp:cNvSpPr/>
      </dsp:nvSpPr>
      <dsp:spPr>
        <a:xfrm>
          <a:off x="522192" y="3554551"/>
          <a:ext cx="966295" cy="9662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9BBA6A-2337-4010-8606-A4D39BCE991D}">
      <dsp:nvSpPr>
        <dsp:cNvPr id="0" name=""/>
        <dsp:cNvSpPr/>
      </dsp:nvSpPr>
      <dsp:spPr>
        <a:xfrm>
          <a:off x="1997442" y="3159248"/>
          <a:ext cx="4236624" cy="175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939" tIns="185939" rIns="185939" bIns="18593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Authentication means being able to recognise the user that is trying to log into the site, whereas authorisation means being able to manage the permissions that a user has to access certain resources.</a:t>
          </a:r>
          <a:endParaRPr lang="en-US" sz="1800" kern="1200" dirty="0"/>
        </a:p>
      </dsp:txBody>
      <dsp:txXfrm>
        <a:off x="1997442" y="3159248"/>
        <a:ext cx="4236624" cy="1756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BCF21-421F-49C3-8FCD-D0E9A43CCC74}">
      <dsp:nvSpPr>
        <dsp:cNvPr id="0" name=""/>
        <dsp:cNvSpPr/>
      </dsp:nvSpPr>
      <dsp:spPr>
        <a:xfrm>
          <a:off x="0" y="756789"/>
          <a:ext cx="6294370" cy="8204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 err="1"/>
            <a:t>Microsoft.EntityFrameworkCore.SqlServer</a:t>
          </a:r>
          <a:r>
            <a:rPr lang="en-CA" sz="2200" kern="1200" dirty="0"/>
            <a:t> </a:t>
          </a:r>
          <a:endParaRPr lang="en-US" sz="2200" kern="1200" dirty="0"/>
        </a:p>
      </dsp:txBody>
      <dsp:txXfrm>
        <a:off x="40052" y="796841"/>
        <a:ext cx="6214266" cy="740358"/>
      </dsp:txXfrm>
    </dsp:sp>
    <dsp:sp modelId="{189809F9-55D0-4F47-A3EF-7A526115109F}">
      <dsp:nvSpPr>
        <dsp:cNvPr id="0" name=""/>
        <dsp:cNvSpPr/>
      </dsp:nvSpPr>
      <dsp:spPr>
        <a:xfrm>
          <a:off x="0" y="1640612"/>
          <a:ext cx="6294370" cy="820462"/>
        </a:xfrm>
        <a:prstGeom prst="roundRect">
          <a:avLst/>
        </a:prstGeom>
        <a:solidFill>
          <a:schemeClr val="accent2">
            <a:hueOff val="840789"/>
            <a:satOff val="-893"/>
            <a:lumOff val="68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Microsoft.EntityFrameworkCore.Tools Microsoft.AspNetCore.Identity.EntityFrameworkCore</a:t>
          </a:r>
          <a:endParaRPr lang="en-US" sz="2200" kern="1200"/>
        </a:p>
      </dsp:txBody>
      <dsp:txXfrm>
        <a:off x="40052" y="1680664"/>
        <a:ext cx="6214266" cy="740358"/>
      </dsp:txXfrm>
    </dsp:sp>
    <dsp:sp modelId="{40F48F17-A1EE-4BAE-B0F3-B17CE48B49E3}">
      <dsp:nvSpPr>
        <dsp:cNvPr id="0" name=""/>
        <dsp:cNvSpPr/>
      </dsp:nvSpPr>
      <dsp:spPr>
        <a:xfrm>
          <a:off x="0" y="2524434"/>
          <a:ext cx="6294370" cy="820462"/>
        </a:xfrm>
        <a:prstGeom prst="roundRect">
          <a:avLst/>
        </a:prstGeom>
        <a:solidFill>
          <a:schemeClr val="accent2">
            <a:hueOff val="1681577"/>
            <a:satOff val="-1786"/>
            <a:lumOff val="137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Microsoft.EntityFrameworkCore.Tools</a:t>
          </a:r>
        </a:p>
      </dsp:txBody>
      <dsp:txXfrm>
        <a:off x="40052" y="2564486"/>
        <a:ext cx="6214266" cy="740358"/>
      </dsp:txXfrm>
    </dsp:sp>
    <dsp:sp modelId="{00B24507-37B8-4E45-815B-13613621072E}">
      <dsp:nvSpPr>
        <dsp:cNvPr id="0" name=""/>
        <dsp:cNvSpPr/>
      </dsp:nvSpPr>
      <dsp:spPr>
        <a:xfrm>
          <a:off x="0" y="3408257"/>
          <a:ext cx="6294370" cy="820462"/>
        </a:xfrm>
        <a:prstGeom prst="roundRect">
          <a:avLst/>
        </a:prstGeom>
        <a:solidFill>
          <a:schemeClr val="accent2">
            <a:hueOff val="2522366"/>
            <a:satOff val="-2679"/>
            <a:lumOff val="2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Microsoft.VisualStudio.Web.CodeGeneration.Design</a:t>
          </a:r>
        </a:p>
      </dsp:txBody>
      <dsp:txXfrm>
        <a:off x="40052" y="3448309"/>
        <a:ext cx="6214266" cy="740358"/>
      </dsp:txXfrm>
    </dsp:sp>
    <dsp:sp modelId="{79D97564-8B69-4B1B-94A4-21888EAE80BF}">
      <dsp:nvSpPr>
        <dsp:cNvPr id="0" name=""/>
        <dsp:cNvSpPr/>
      </dsp:nvSpPr>
      <dsp:spPr>
        <a:xfrm>
          <a:off x="0" y="4292079"/>
          <a:ext cx="6294370" cy="820462"/>
        </a:xfrm>
        <a:prstGeom prst="roundRect">
          <a:avLst/>
        </a:prstGeom>
        <a:solidFill>
          <a:schemeClr val="accent2">
            <a:hueOff val="3363155"/>
            <a:satOff val="-3572"/>
            <a:lumOff val="274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Microsoft.AspNetCore.Identity.UI</a:t>
          </a:r>
        </a:p>
      </dsp:txBody>
      <dsp:txXfrm>
        <a:off x="40052" y="4332131"/>
        <a:ext cx="6214266" cy="740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A1F3-2960-452A-90EF-F9072EF10BE7}">
      <dsp:nvSpPr>
        <dsp:cNvPr id="0" name=""/>
        <dsp:cNvSpPr/>
      </dsp:nvSpPr>
      <dsp:spPr>
        <a:xfrm>
          <a:off x="0" y="1743"/>
          <a:ext cx="4854057" cy="784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34525F-8F78-4648-A45C-DB8E17D1EE57}">
      <dsp:nvSpPr>
        <dsp:cNvPr id="0" name=""/>
        <dsp:cNvSpPr/>
      </dsp:nvSpPr>
      <dsp:spPr>
        <a:xfrm>
          <a:off x="237312" y="178257"/>
          <a:ext cx="431898" cy="4314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BD747-ADCD-40CD-A30C-D89944010325}">
      <dsp:nvSpPr>
        <dsp:cNvPr id="0" name=""/>
        <dsp:cNvSpPr/>
      </dsp:nvSpPr>
      <dsp:spPr>
        <a:xfrm>
          <a:off x="906523" y="1743"/>
          <a:ext cx="3819042" cy="83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7" tIns="88297" rIns="88297" bIns="88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 </a:t>
          </a:r>
          <a:r>
            <a:rPr lang="en-US" sz="1400" kern="1200" dirty="0" err="1"/>
            <a:t>ContactIsOwnerAuthorizationHandler</a:t>
          </a:r>
          <a:r>
            <a:rPr lang="en-US" sz="1400" kern="1200" dirty="0"/>
            <a:t> verifies that the user acting on a resource owns the resource.</a:t>
          </a:r>
        </a:p>
      </dsp:txBody>
      <dsp:txXfrm>
        <a:off x="906523" y="1743"/>
        <a:ext cx="3819042" cy="834301"/>
      </dsp:txXfrm>
    </dsp:sp>
    <dsp:sp modelId="{75FA65A1-9BC9-4F6F-AB9F-120651281BA9}">
      <dsp:nvSpPr>
        <dsp:cNvPr id="0" name=""/>
        <dsp:cNvSpPr/>
      </dsp:nvSpPr>
      <dsp:spPr>
        <a:xfrm>
          <a:off x="0" y="1011687"/>
          <a:ext cx="4854057" cy="784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00467-E311-413B-BCBD-5DD170B6D5ED}">
      <dsp:nvSpPr>
        <dsp:cNvPr id="0" name=""/>
        <dsp:cNvSpPr/>
      </dsp:nvSpPr>
      <dsp:spPr>
        <a:xfrm>
          <a:off x="237312" y="1188200"/>
          <a:ext cx="431898" cy="4314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783FDF-AC5B-4721-BB9A-6671EFB15BCC}">
      <dsp:nvSpPr>
        <dsp:cNvPr id="0" name=""/>
        <dsp:cNvSpPr/>
      </dsp:nvSpPr>
      <dsp:spPr>
        <a:xfrm>
          <a:off x="906523" y="1011687"/>
          <a:ext cx="3819042" cy="83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7" tIns="88297" rIns="88297" bIns="88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 ContactManagerAuthorizationHandler verifies the user acting on the resource is a manager. Only managers can approve or reject content changes (new or changed).</a:t>
          </a:r>
        </a:p>
      </dsp:txBody>
      <dsp:txXfrm>
        <a:off x="906523" y="1011687"/>
        <a:ext cx="3819042" cy="834301"/>
      </dsp:txXfrm>
    </dsp:sp>
    <dsp:sp modelId="{DA4CA426-7D11-4D6C-BF80-2A42FA774EE1}">
      <dsp:nvSpPr>
        <dsp:cNvPr id="0" name=""/>
        <dsp:cNvSpPr/>
      </dsp:nvSpPr>
      <dsp:spPr>
        <a:xfrm>
          <a:off x="0" y="2021630"/>
          <a:ext cx="4854057" cy="7845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EFA1A2-3EA5-47DD-A04D-7CC2F8B3FD20}">
      <dsp:nvSpPr>
        <dsp:cNvPr id="0" name=""/>
        <dsp:cNvSpPr/>
      </dsp:nvSpPr>
      <dsp:spPr>
        <a:xfrm>
          <a:off x="237312" y="2198144"/>
          <a:ext cx="431898" cy="4314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C27326-B920-4D09-B94D-7C462D912EA6}">
      <dsp:nvSpPr>
        <dsp:cNvPr id="0" name=""/>
        <dsp:cNvSpPr/>
      </dsp:nvSpPr>
      <dsp:spPr>
        <a:xfrm>
          <a:off x="906523" y="2021630"/>
          <a:ext cx="3819042" cy="8343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97" tIns="88297" rIns="88297" bIns="88297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 ContactAdministratorsAuthorizationHandler verifies the user acting on the resource is an administrator. Administrator can do all operations.</a:t>
          </a:r>
        </a:p>
      </dsp:txBody>
      <dsp:txXfrm>
        <a:off x="906523" y="2021630"/>
        <a:ext cx="3819042" cy="8343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184DA70-C731-4C70-880D-CCD4705E623C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57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978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78548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5064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63252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28639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802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050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0107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114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53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45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1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93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85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778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5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6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7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1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0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4E06D5E-4AFE-8D38-2065-6BBC7BCC78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594"/>
              </a:spcAft>
            </a:pPr>
            <a:r>
              <a:rPr lang="en-US" spc="-50" dirty="0">
                <a:solidFill>
                  <a:schemeClr val="bg1"/>
                </a:solidFill>
              </a:rPr>
              <a:t>Final Project BDAT 1001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B3186EC-C1B9-B318-4D94-FFBDBD31E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5270" y="3657596"/>
            <a:ext cx="6787767" cy="165946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Subject : Information Coding Standards</a:t>
            </a:r>
          </a:p>
          <a:p>
            <a:r>
              <a:rPr lang="en-US" dirty="0">
                <a:solidFill>
                  <a:schemeClr val="bg1"/>
                </a:solidFill>
              </a:rPr>
              <a:t>Topic : User Data Protected By Authorization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Students : Namrakumar Patel (200535046)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Nikita </a:t>
            </a:r>
            <a:r>
              <a:rPr lang="en-US" sz="1400" dirty="0" err="1">
                <a:solidFill>
                  <a:schemeClr val="bg1"/>
                </a:solidFill>
              </a:rPr>
              <a:t>Nikita</a:t>
            </a:r>
            <a:r>
              <a:rPr lang="en-US" sz="1400" dirty="0">
                <a:solidFill>
                  <a:schemeClr val="bg1"/>
                </a:solidFill>
              </a:rPr>
              <a:t> (200557996)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Pankaj Mehta (200547613)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Ankit </a:t>
            </a:r>
            <a:r>
              <a:rPr lang="en-US" sz="1400" dirty="0" err="1">
                <a:solidFill>
                  <a:schemeClr val="bg1"/>
                </a:solidFill>
              </a:rPr>
              <a:t>Lehra</a:t>
            </a:r>
            <a:r>
              <a:rPr lang="en-US" sz="1400" dirty="0">
                <a:solidFill>
                  <a:schemeClr val="bg1"/>
                </a:solidFill>
              </a:rPr>
              <a:t>(200556803)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5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4065-B13E-08B9-5F6A-82DA7ACB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5: Inject the authorization service into      the views 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F9AB1-C9C6-975E-6CCB-262C1C1D29D9}"/>
              </a:ext>
            </a:extLst>
          </p:cNvPr>
          <p:cNvSpPr txBox="1"/>
          <p:nvPr/>
        </p:nvSpPr>
        <p:spPr>
          <a:xfrm>
            <a:off x="1707327" y="2652313"/>
            <a:ext cx="773940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UI shows edit and delete links for contacts the user can’t modify.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the EDIT and Delete links in Pages/contacts/Index.cshtml so they are only rendered for users with the appropriate permissions.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Update the details view so managers can approve or reject contacts.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3253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06967-951A-1666-5392-7F742EC76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Add or remove a user to a role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E6F10-739E-047B-FADD-888D6E84DDA3}"/>
              </a:ext>
            </a:extLst>
          </p:cNvPr>
          <p:cNvSpPr txBox="1"/>
          <p:nvPr/>
        </p:nvSpPr>
        <p:spPr>
          <a:xfrm>
            <a:off x="1698157" y="2626031"/>
            <a:ext cx="93985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Removing Privileges from a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Adding Privileges to a user.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When the user is authenticated , but not authorized, a ForbidResult is returned. When a ForbidResult is returned, the user is redirected to the access denied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After that, Choose a strong password for at least one upper-case character, number, and symbol.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Execute the following command from the project’s folder, where &lt;pw&gt; is password.</a:t>
            </a:r>
          </a:p>
          <a:p>
            <a:r>
              <a:rPr lang="en-US" sz="2400" dirty="0"/>
              <a:t> 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1005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3C42-0918-4EE2-4245-02236EB7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1344910"/>
            <a:ext cx="9601196" cy="1303867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</a:t>
            </a:r>
            <a:r>
              <a:rPr lang="en-US" sz="4900" dirty="0"/>
              <a:t>the</a:t>
            </a:r>
            <a:r>
              <a:rPr lang="en-US" dirty="0"/>
              <a:t> starter app</a:t>
            </a:r>
            <a:br>
              <a:rPr lang="en-US" dirty="0"/>
            </a:b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0D4C4-F813-D031-25FC-98AA348AEA24}"/>
              </a:ext>
            </a:extLst>
          </p:cNvPr>
          <p:cNvSpPr txBox="1"/>
          <p:nvPr/>
        </p:nvSpPr>
        <p:spPr>
          <a:xfrm>
            <a:off x="1694622" y="2748170"/>
            <a:ext cx="8930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Razor Pages app named “Contact Manager”.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the app with Individual User  Accounts.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Name it “</a:t>
            </a:r>
            <a:r>
              <a:rPr lang="en-US" sz="2400" dirty="0" err="1"/>
              <a:t>ContactsManager</a:t>
            </a:r>
            <a:r>
              <a:rPr lang="en-US" sz="2400" dirty="0"/>
              <a:t>” so  the namespace matches the namespace used in the sample.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Add Models/CONTACTS.CS: secure- data\samples\starter6\</a:t>
            </a:r>
            <a:r>
              <a:rPr lang="en-US" sz="2400" dirty="0" err="1"/>
              <a:t>ContactManager</a:t>
            </a:r>
            <a:r>
              <a:rPr lang="en-US" sz="2400" dirty="0"/>
              <a:t>\Models\</a:t>
            </a:r>
            <a:r>
              <a:rPr lang="en-US" sz="2400" dirty="0" err="1"/>
              <a:t>Contact.cs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Scaffold the contact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3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30181-298A-DF26-CC12-AA71FA1B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350" y="1113503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Screenshots Of  The Web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42945-6805-F12C-E4FA-A598CB3E9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76779"/>
            <a:ext cx="5131088" cy="32069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83A759-B556-D376-1DF2-62096A18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165" y="2613266"/>
            <a:ext cx="5131087" cy="320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07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504B-CCCA-9AC6-6804-31C91802E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C0F51-0183-79D7-9468-EA998A27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6" y="2777984"/>
            <a:ext cx="5062088" cy="3160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54C25F-1D62-81CD-3FC8-838027809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12" y="2777985"/>
            <a:ext cx="5062088" cy="316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3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16E1-A7EC-6606-DEA5-7CEACCF2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&amp; User Edit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67E26-CA07-1DB2-65A0-6B1DBF858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16" y="2734895"/>
            <a:ext cx="5114402" cy="3187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428FBE-6AA5-D495-6E88-68684570D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486" y="2738023"/>
            <a:ext cx="5029490" cy="314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15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A02C-0F15-1607-13FA-4C068F73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Edit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E7803-69BF-7DF8-390E-61F1B968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05" y="2798117"/>
            <a:ext cx="5054722" cy="3155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BC77D7-7A4D-A026-D61A-48366EA41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65" y="2798117"/>
            <a:ext cx="5054721" cy="316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08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FF30-6C0B-74D7-C2F4-E82F46F4D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Edit &amp; Logout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DE0F0C-532C-8585-CD15-95F54EDD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586" y="2872408"/>
            <a:ext cx="4784495" cy="2987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A808A7-1A58-4B70-B90A-023AC762A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558" y="2872409"/>
            <a:ext cx="4783242" cy="298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99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80BC-5343-226C-8CCB-AF08FA0A5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Pages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6278B2-3031-F813-128C-4EED8D456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" y="2812774"/>
            <a:ext cx="5096788" cy="31854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50600A-6815-4AFC-4B04-53A7D3AA2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92" y="2812774"/>
            <a:ext cx="5096786" cy="31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82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7DFC-2479-81C4-3906-E4199155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Add/Edit/Delete/View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1324EA9-1573-5B08-5BBE-4F2B48F60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22" y="2764112"/>
            <a:ext cx="5047422" cy="3154639"/>
          </a:xfrm>
          <a:prstGeom prst="rect">
            <a:avLst/>
          </a:prstGeom>
        </p:spPr>
      </p:pic>
      <p:pic>
        <p:nvPicPr>
          <p:cNvPr id="6" name="Picture 5" descr="Details&#10;">
            <a:extLst>
              <a:ext uri="{FF2B5EF4-FFF2-40B4-BE49-F238E27FC236}">
                <a16:creationId xmlns:a16="http://schemas.microsoft.com/office/drawing/2014/main" id="{217816D4-6A8B-D264-3276-2D87E2FEF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95" y="2764112"/>
            <a:ext cx="5047422" cy="31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8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0524-F2F5-1F88-E539-AB3AD3CD0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0000-0404-D9F8-51EE-5C6381A3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a web application, user data can be protected by authorization through various mechanisms, such as authentication, access control, and permissions.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Authentication is the process of verifying the identity of a user, typically through a username and password or other forms of credentials. Once the user is authenticated, the web application can grant them access to specific resources based on their roles or permissions.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Overall, a well-designed authorization mechanism can help ensure that only authorized users have access to sensitive data in a web application, helping to protect against unauthorized access, data breaches, and other security risks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5800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27DFC-2479-81C4-3906-E4199155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Add/Edit/Delete/View</a:t>
            </a:r>
            <a:endParaRPr lang="en-IN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3049F7C-57F1-DCCD-FFAC-9B833C60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82" y="2856856"/>
            <a:ext cx="4830418" cy="301901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6F2B569-E7E2-3853-0695-F56269B9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09" y="2856856"/>
            <a:ext cx="4830419" cy="30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3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7D96C-40AB-BFDD-23EF-4A98D8C8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  <p:pic>
        <p:nvPicPr>
          <p:cNvPr id="4" name="Picture 3" descr="A computer screen with a computer screen&#10;&#10;Description automatically generated">
            <a:extLst>
              <a:ext uri="{FF2B5EF4-FFF2-40B4-BE49-F238E27FC236}">
                <a16:creationId xmlns:a16="http://schemas.microsoft.com/office/drawing/2014/main" id="{4770F9A1-0E45-C428-85D8-2EA5B789D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9" y="2584174"/>
            <a:ext cx="5660002" cy="3537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E87909-65D5-F829-146D-56803A3C6E4D}"/>
              </a:ext>
            </a:extLst>
          </p:cNvPr>
          <p:cNvSpPr txBox="1"/>
          <p:nvPr/>
        </p:nvSpPr>
        <p:spPr>
          <a:xfrm>
            <a:off x="7126357" y="2584174"/>
            <a:ext cx="37702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Contains all contact details with their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Status are as below: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N" dirty="0"/>
              <a:t>Submitted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IN" dirty="0"/>
              <a:t>Approved</a:t>
            </a:r>
            <a:endParaRPr lang="en-US" dirty="0"/>
          </a:p>
          <a:p>
            <a:pPr marL="1257300" lvl="2" indent="-342900">
              <a:buFont typeface="+mj-lt"/>
              <a:buAutoNum type="arabicPeriod"/>
            </a:pPr>
            <a:r>
              <a:rPr lang="en-IN" dirty="0"/>
              <a:t>Rejected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AspNetUsers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Contains information of user’s login details, also whether they are confirmed or not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565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C169E2-9DE7-7ABA-25D7-E2E4ED66DA6C}"/>
              </a:ext>
            </a:extLst>
          </p:cNvPr>
          <p:cNvSpPr txBox="1"/>
          <p:nvPr/>
        </p:nvSpPr>
        <p:spPr>
          <a:xfrm>
            <a:off x="643467" y="3496476"/>
            <a:ext cx="10905066" cy="14465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05256">
              <a:lnSpc>
                <a:spcPct val="90000"/>
              </a:lnSpc>
              <a:spcBef>
                <a:spcPct val="0"/>
              </a:spcBef>
              <a:spcAft>
                <a:spcPts val="594"/>
              </a:spcAft>
            </a:pPr>
            <a:r>
              <a:rPr lang="en-US" sz="5940" kern="12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GitHub Link  </a:t>
            </a:r>
            <a:endParaRPr lang="en-US" sz="60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FD23056-2818-ED24-0AD4-160013CDE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026" y="1055577"/>
            <a:ext cx="2749012" cy="2749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1DC8D8-ECF4-551D-7B8E-09A9C44BCFFE}"/>
              </a:ext>
            </a:extLst>
          </p:cNvPr>
          <p:cNvSpPr txBox="1"/>
          <p:nvPr/>
        </p:nvSpPr>
        <p:spPr>
          <a:xfrm>
            <a:off x="3820799" y="4979256"/>
            <a:ext cx="5889588" cy="369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05256">
              <a:spcAft>
                <a:spcPts val="600"/>
              </a:spcAft>
            </a:pPr>
            <a:r>
              <a:rPr lang="en-CA" sz="1782" u="sng" kern="1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https://github.com/namra22799/UserAuthentication</a:t>
            </a:r>
            <a:endParaRPr lang="en-CA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05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51426-4338-BFFE-45EE-18A5A8A18020}"/>
              </a:ext>
            </a:extLst>
          </p:cNvPr>
          <p:cNvSpPr txBox="1"/>
          <p:nvPr/>
        </p:nvSpPr>
        <p:spPr>
          <a:xfrm>
            <a:off x="4025120" y="4915464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!!</a:t>
            </a:r>
          </a:p>
        </p:txBody>
      </p:sp>
      <p:pic>
        <p:nvPicPr>
          <p:cNvPr id="23" name="Graphic 5" descr="Handshake">
            <a:extLst>
              <a:ext uri="{FF2B5EF4-FFF2-40B4-BE49-F238E27FC236}">
                <a16:creationId xmlns:a16="http://schemas.microsoft.com/office/drawing/2014/main" id="{CD074461-11B8-D6DB-3576-280ABE76F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25120" y="878988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9905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497"/>
            <a:ext cx="10515600" cy="676656"/>
          </a:xfrm>
        </p:spPr>
        <p:txBody>
          <a:bodyPr>
            <a:normAutofit/>
          </a:bodyPr>
          <a:lstStyle/>
          <a:p>
            <a:r>
              <a:rPr lang="en-US" sz="3600" dirty="0"/>
              <a:t>MEET OUR TEAM</a:t>
            </a:r>
          </a:p>
        </p:txBody>
      </p:sp>
      <p:pic>
        <p:nvPicPr>
          <p:cNvPr id="20" name="Picture Placeholder 19" descr="A person in an orange shirt&#10;&#10;Description automatically generated">
            <a:extLst>
              <a:ext uri="{FF2B5EF4-FFF2-40B4-BE49-F238E27FC236}">
                <a16:creationId xmlns:a16="http://schemas.microsoft.com/office/drawing/2014/main" id="{B5700B40-A00F-6B74-6E28-F56C47A3CF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157" r="5157"/>
          <a:stretch>
            <a:fillRect/>
          </a:stretch>
        </p:blipFill>
        <p:spPr>
          <a:xfrm>
            <a:off x="834272" y="1279153"/>
            <a:ext cx="2425322" cy="3343204"/>
          </a:xfrm>
        </p:spPr>
      </p:pic>
      <p:pic>
        <p:nvPicPr>
          <p:cNvPr id="22" name="Picture Placeholder 21" descr="A person wearing sunglasses and standing in front of bushes&#10;&#10;Description automatically generated">
            <a:extLst>
              <a:ext uri="{FF2B5EF4-FFF2-40B4-BE49-F238E27FC236}">
                <a16:creationId xmlns:a16="http://schemas.microsoft.com/office/drawing/2014/main" id="{21881C7E-F8F9-E8A2-C0BA-74938D94C2F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062" r="5062"/>
          <a:stretch>
            <a:fillRect/>
          </a:stretch>
        </p:blipFill>
        <p:spPr>
          <a:xfrm>
            <a:off x="6236881" y="1279153"/>
            <a:ext cx="2425322" cy="3343204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Ankit Lehra</a:t>
            </a:r>
          </a:p>
          <a:p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3728" y="4892040"/>
            <a:ext cx="2423160" cy="365760"/>
          </a:xfrm>
        </p:spPr>
        <p:txBody>
          <a:bodyPr/>
          <a:lstStyle/>
          <a:p>
            <a:r>
              <a:rPr lang="en-US" b="1" dirty="0"/>
              <a:t>Nikita NIKITA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9273" y="5200795"/>
            <a:ext cx="2352930" cy="332716"/>
          </a:xfrm>
        </p:spPr>
        <p:txBody>
          <a:bodyPr/>
          <a:lstStyle/>
          <a:p>
            <a:r>
              <a:rPr lang="en-US" b="1" dirty="0"/>
              <a:t>Pankaj Mehta</a:t>
            </a:r>
          </a:p>
          <a:p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27414" y="5184273"/>
            <a:ext cx="2423160" cy="365760"/>
          </a:xfrm>
        </p:spPr>
        <p:txBody>
          <a:bodyPr/>
          <a:lstStyle/>
          <a:p>
            <a:r>
              <a:rPr lang="en-US" b="1" dirty="0"/>
              <a:t>Namra Patel</a:t>
            </a:r>
          </a:p>
          <a:p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1DA776-AFFE-AE39-7F7B-59EB501D7E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77862" y="5447383"/>
            <a:ext cx="2502659" cy="695000"/>
          </a:xfrm>
        </p:spPr>
        <p:txBody>
          <a:bodyPr/>
          <a:lstStyle/>
          <a:p>
            <a:r>
              <a:rPr lang="en-US" dirty="0"/>
              <a:t>BTech in Instrumentation and Control Engineering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F74C8AB-F847-F58A-7B89-FC1F3E125F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73728" y="5508220"/>
            <a:ext cx="2394095" cy="594406"/>
          </a:xfrm>
        </p:spPr>
        <p:txBody>
          <a:bodyPr/>
          <a:lstStyle/>
          <a:p>
            <a:r>
              <a:rPr lang="en-US" dirty="0"/>
              <a:t>Graduate in Computer Application</a:t>
            </a:r>
            <a:endParaRPr lang="en-CA" dirty="0"/>
          </a:p>
          <a:p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A4B179D-6ECE-CDC7-80E3-5E1843793A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74474" y="5137678"/>
            <a:ext cx="2956891" cy="1064204"/>
          </a:xfrm>
        </p:spPr>
        <p:txBody>
          <a:bodyPr/>
          <a:lstStyle/>
          <a:p>
            <a:r>
              <a:rPr lang="en-US" sz="1600" dirty="0"/>
              <a:t>Degree: Bachelor in Computer Engineering</a:t>
            </a:r>
          </a:p>
          <a:p>
            <a:r>
              <a:rPr lang="en-US" sz="1600" dirty="0"/>
              <a:t>Experience: 1 year as full stack developer.</a:t>
            </a:r>
          </a:p>
          <a:p>
            <a:endParaRPr lang="en-US" sz="1600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0510531-78E7-6DD4-B8ED-F8484240C2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396566" y="5156562"/>
            <a:ext cx="3218446" cy="1098941"/>
          </a:xfrm>
        </p:spPr>
        <p:txBody>
          <a:bodyPr/>
          <a:lstStyle/>
          <a:p>
            <a:r>
              <a:rPr lang="en-US" sz="1600" dirty="0"/>
              <a:t>Degree : Computer Engineering, Artificial Intelligence</a:t>
            </a:r>
          </a:p>
          <a:p>
            <a:r>
              <a:rPr lang="en-US" sz="1600" dirty="0"/>
              <a:t>Experience : 2 Years as Full stack developer</a:t>
            </a:r>
          </a:p>
          <a:p>
            <a:endParaRPr lang="en-US" sz="1600" dirty="0"/>
          </a:p>
        </p:txBody>
      </p:sp>
      <p:pic>
        <p:nvPicPr>
          <p:cNvPr id="12" name="Picture Placeholder 11" descr="A person with a beard and mustache wearing a blue shirt&#10;&#10;Description automatically generated">
            <a:extLst>
              <a:ext uri="{FF2B5EF4-FFF2-40B4-BE49-F238E27FC236}">
                <a16:creationId xmlns:a16="http://schemas.microsoft.com/office/drawing/2014/main" id="{FB64F674-0D34-9063-AD11-B5D3234F8A7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" r="1599"/>
          <a:stretch>
            <a:fillRect/>
          </a:stretch>
        </p:blipFill>
        <p:spPr>
          <a:xfrm>
            <a:off x="8932863" y="1298575"/>
            <a:ext cx="2425700" cy="3343275"/>
          </a:xfrm>
        </p:spPr>
      </p:pic>
      <p:pic>
        <p:nvPicPr>
          <p:cNvPr id="10" name="Picture Placeholder 9" descr="A person in a suit&#10;&#10;Description automatically generated">
            <a:extLst>
              <a:ext uri="{FF2B5EF4-FFF2-40B4-BE49-F238E27FC236}">
                <a16:creationId xmlns:a16="http://schemas.microsoft.com/office/drawing/2014/main" id="{5F4F6E10-0A3F-14DA-2ECE-8457F1BDF4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" r="1630"/>
          <a:stretch>
            <a:fillRect/>
          </a:stretch>
        </p:blipFill>
        <p:spPr>
          <a:xfrm>
            <a:off x="3392488" y="1298575"/>
            <a:ext cx="2425700" cy="3343275"/>
          </a:xfrm>
        </p:spPr>
      </p:pic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56182-03D2-DD5F-F556-9CA4DBE0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E8B89-7D43-CBE0-BDB9-F30295EA6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implementing authentication and authorization using ASP.NET Core Identity, SQL Server, and Entity Framework.</a:t>
            </a:r>
          </a:p>
          <a:p>
            <a:r>
              <a:rPr lang="en-CA" dirty="0"/>
              <a:t>installing necessary dependencies, configuring the middleware, creating a database, and seeding user roles using Entity Framework. 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247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7642-9765-1CEE-21A3-82F30DAA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Apps and Technology Applied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5" name="Rectangle 4" descr="Processor">
            <a:extLst>
              <a:ext uri="{FF2B5EF4-FFF2-40B4-BE49-F238E27FC236}">
                <a16:creationId xmlns:a16="http://schemas.microsoft.com/office/drawing/2014/main" id="{DE04D405-F471-F16F-61E3-B4EEA33CF86F}"/>
              </a:ext>
            </a:extLst>
          </p:cNvPr>
          <p:cNvSpPr/>
          <p:nvPr/>
        </p:nvSpPr>
        <p:spPr>
          <a:xfrm>
            <a:off x="3111327" y="2628002"/>
            <a:ext cx="1944000" cy="1944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Rectangle 5" descr="Web Design">
            <a:extLst>
              <a:ext uri="{FF2B5EF4-FFF2-40B4-BE49-F238E27FC236}">
                <a16:creationId xmlns:a16="http://schemas.microsoft.com/office/drawing/2014/main" id="{337B14FC-F0DB-2944-9734-98E6F6F24AAC}"/>
              </a:ext>
            </a:extLst>
          </p:cNvPr>
          <p:cNvSpPr/>
          <p:nvPr/>
        </p:nvSpPr>
        <p:spPr>
          <a:xfrm>
            <a:off x="7136674" y="2628002"/>
            <a:ext cx="1944000" cy="1944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6704D-4CF4-9EE9-BD4C-78D9FA6AD33D}"/>
              </a:ext>
            </a:extLst>
          </p:cNvPr>
          <p:cNvSpPr txBox="1"/>
          <p:nvPr/>
        </p:nvSpPr>
        <p:spPr>
          <a:xfrm>
            <a:off x="2035866" y="4691269"/>
            <a:ext cx="4094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Apps: Visual Studio 2022, SQL Server Management Studio, Postman, Microsoft Edge Browser</a:t>
            </a:r>
            <a:endParaRPr lang="en-IN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E7C6F-678C-63CA-371B-8F8FA607391C}"/>
              </a:ext>
            </a:extLst>
          </p:cNvPr>
          <p:cNvSpPr txBox="1"/>
          <p:nvPr/>
        </p:nvSpPr>
        <p:spPr>
          <a:xfrm>
            <a:off x="6259997" y="4691269"/>
            <a:ext cx="40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7472" indent="-347472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Programming Languages : C# and SQL 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586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137267-E2C6-851E-2599-EAA4CF22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905" y="1738062"/>
            <a:ext cx="3200400" cy="423811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Step 1: Using ASP.NET Core Identity</a:t>
            </a:r>
          </a:p>
        </p:txBody>
      </p:sp>
      <p:graphicFrame>
        <p:nvGraphicFramePr>
          <p:cNvPr id="5" name="TextBox 6">
            <a:extLst>
              <a:ext uri="{FF2B5EF4-FFF2-40B4-BE49-F238E27FC236}">
                <a16:creationId xmlns:a16="http://schemas.microsoft.com/office/drawing/2014/main" id="{3E329630-9BF1-1424-BE62-42B2339C2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0583796"/>
              </p:ext>
            </p:extLst>
          </p:nvPr>
        </p:nvGraphicFramePr>
        <p:xfrm>
          <a:off x="5049078" y="489364"/>
          <a:ext cx="6224797" cy="5879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294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71DA14-FF8F-7AF8-DC4F-55F349AE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608" y="1369115"/>
            <a:ext cx="3571875" cy="4229100"/>
          </a:xfrm>
          <a:prstGeom prst="rect">
            <a:avLst/>
          </a:pr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661DF06B-F487-938D-D050-FB1A831662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98404"/>
              </p:ext>
            </p:extLst>
          </p:nvPr>
        </p:nvGraphicFramePr>
        <p:xfrm>
          <a:off x="4895022" y="452230"/>
          <a:ext cx="6294370" cy="58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913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D38597-D2DC-B418-7777-C9E30D4AD616}"/>
              </a:ext>
            </a:extLst>
          </p:cNvPr>
          <p:cNvSpPr txBox="1"/>
          <p:nvPr/>
        </p:nvSpPr>
        <p:spPr>
          <a:xfrm>
            <a:off x="1421295" y="1784075"/>
            <a:ext cx="27282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Garamond (Headings)"/>
              </a:rPr>
              <a:t>Step 3 : Create owner, manager and administrator authorization handlers</a:t>
            </a:r>
            <a:endParaRPr lang="en-IN" sz="3600" dirty="0">
              <a:latin typeface="Garamond (Headings)"/>
            </a:endParaRPr>
          </a:p>
        </p:txBody>
      </p:sp>
      <p:pic>
        <p:nvPicPr>
          <p:cNvPr id="7" name="Graphic 6" descr="Open Folder">
            <a:extLst>
              <a:ext uri="{FF2B5EF4-FFF2-40B4-BE49-F238E27FC236}">
                <a16:creationId xmlns:a16="http://schemas.microsoft.com/office/drawing/2014/main" id="{803509CE-C02D-CDCA-9577-783A01647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1565" y="1274959"/>
            <a:ext cx="1902601" cy="1902601"/>
          </a:xfrm>
          <a:prstGeom prst="rect">
            <a:avLst/>
          </a:prstGeom>
        </p:spPr>
      </p:pic>
      <p:graphicFrame>
        <p:nvGraphicFramePr>
          <p:cNvPr id="8" name="TextBox 2">
            <a:extLst>
              <a:ext uri="{FF2B5EF4-FFF2-40B4-BE49-F238E27FC236}">
                <a16:creationId xmlns:a16="http://schemas.microsoft.com/office/drawing/2014/main" id="{E0D77D79-7E37-21C5-B170-9FE3D7C3B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780224"/>
              </p:ext>
            </p:extLst>
          </p:nvPr>
        </p:nvGraphicFramePr>
        <p:xfrm>
          <a:off x="5462725" y="2902879"/>
          <a:ext cx="4854057" cy="2857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2840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BF91-1AA3-1C6D-3E9B-767F348D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Step 4:Register the authorized handlers</a:t>
            </a: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E8FDA-284B-5A87-1A81-127890A72852}"/>
              </a:ext>
            </a:extLst>
          </p:cNvPr>
          <p:cNvSpPr txBox="1"/>
          <p:nvPr/>
        </p:nvSpPr>
        <p:spPr>
          <a:xfrm>
            <a:off x="1908313" y="2524538"/>
            <a:ext cx="697726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ContactISOwnerAuthorizationHandler uses ASP.NET Core Identity, which is built on Entity Framework Core.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Register the handlers with the service collection so they are available to the Contacts Controller through dependency injection.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9706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1416</TotalTime>
  <Words>779</Words>
  <Application>Microsoft Office PowerPoint</Application>
  <PresentationFormat>Widescreen</PresentationFormat>
  <Paragraphs>85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Garamond</vt:lpstr>
      <vt:lpstr>Garamond (Headings)</vt:lpstr>
      <vt:lpstr>Gill Sans Nova</vt:lpstr>
      <vt:lpstr>Organic</vt:lpstr>
      <vt:lpstr>Final Project BDAT 1001</vt:lpstr>
      <vt:lpstr>Project Summary</vt:lpstr>
      <vt:lpstr>MEET OUR TEAM</vt:lpstr>
      <vt:lpstr>Introduction</vt:lpstr>
      <vt:lpstr>Apps and Technology Applied</vt:lpstr>
      <vt:lpstr>Step 1: Using ASP.NET Core Identity</vt:lpstr>
      <vt:lpstr>PowerPoint Presentation</vt:lpstr>
      <vt:lpstr>PowerPoint Presentation</vt:lpstr>
      <vt:lpstr> Step 4:Register the authorized handlers</vt:lpstr>
      <vt:lpstr>Step 5: Inject the authorization service into      the views </vt:lpstr>
      <vt:lpstr>Step 6: Add or remove a user to a role</vt:lpstr>
      <vt:lpstr>Create the starter app </vt:lpstr>
      <vt:lpstr>Screenshots Of  The Web App</vt:lpstr>
      <vt:lpstr>User Registration</vt:lpstr>
      <vt:lpstr>Login Page &amp; User Edit</vt:lpstr>
      <vt:lpstr>User Edit</vt:lpstr>
      <vt:lpstr>User Edit &amp; Logout</vt:lpstr>
      <vt:lpstr>Contact Pages</vt:lpstr>
      <vt:lpstr>Contact Add/Edit/Delete/View</vt:lpstr>
      <vt:lpstr>Contact Add/Edit/Delete/View</vt:lpstr>
      <vt:lpstr>Database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BDAT 1001</dc:title>
  <dc:creator>Umang Pradipkumar Patel</dc:creator>
  <cp:lastModifiedBy>Namrakumar Patel</cp:lastModifiedBy>
  <cp:revision>15</cp:revision>
  <cp:lastPrinted>2023-08-05T16:39:46Z</cp:lastPrinted>
  <dcterms:created xsi:type="dcterms:W3CDTF">2023-04-10T18:54:53Z</dcterms:created>
  <dcterms:modified xsi:type="dcterms:W3CDTF">2023-08-06T03:44:43Z</dcterms:modified>
</cp:coreProperties>
</file>